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BC2BC-859D-4EF8-AC1E-6F8C714847B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0CB19-F381-42B9-B6D8-961E4EE1E87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867F6-D625-4DDF-90A0-0B0D8CD562D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3F835-FEA7-449D-9604-EA60E3A8094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217DF-D03D-4317-BDCA-D6A9F377B4E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5C46D-39C1-4568-B004-F31DF6AE091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82764-CE38-4D41-99EF-FEB3BD21B92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1E694-E435-40FF-A273-5A99D0CFBBD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B059E-A9A8-4DE0-BC33-1F1939940E5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77DAC-4017-4304-A178-31788B125A5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57AAD-AE54-4270-803D-0ED536619EF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A8EF9-7960-4A50-B5ED-73BB60DE1E2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4AE26-6B02-40F4-8FA6-666F985CEA5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F35CE-FBCE-4AB2-AFA8-C50145B7A18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3BD73-1A99-4848-A12D-9E7D2A2BE6C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DA4767-2D27-4316-873B-EFD3AC8CDF4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20E5C-2110-4914-A390-338DB900A15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97225-DE6A-4C46-AD74-3DEC27AA2DA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12ECA7-A3BC-48A1-AD2A-6E32CF8F567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07744-7C41-483C-9897-6689CF89AA5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1D9E8E-D92C-43BD-BF44-85D72683AF6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D2498-AB60-4166-9D66-A7C4AF42E8E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8CE40-9B1A-4DC7-B6EE-9910B4DE2DC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00A5A-B4E8-4DA4-A4AC-16C1BAC225D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39A2B-CD1A-4A24-BDB9-B7BDCE9567B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D358DD-1203-42FA-A718-1E0D30F3ADD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025BE8-0603-43CA-9582-70CD529E140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18630-76EE-42BB-9835-B947BE16E9D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79B1A-9411-4149-930F-729FB0CCE87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D1683-3B7C-4F69-A49D-D3341E63784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410B4-4A4A-4B5C-A99D-413C8BB0D3E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3D1D5-68CA-45BB-8716-8EC3A079CFF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5F925-3E1F-4F43-8317-73201A6A38D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149B69-BFA0-480A-A0A8-9EAAF495A073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D87CF9-39A8-4515-8518-DD1D9376100B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0E7A80-96BB-4003-93B3-D0E71121C60C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2.png"/><Relationship Id="rId7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9.png"/><Relationship Id="rId7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0.png"/><Relationship Id="rId7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1.png"/><Relationship Id="rId7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3.png"/><Relationship Id="rId7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6.png"/><Relationship Id="rId7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7.png"/><Relationship Id="rId7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8.png"/><Relationship Id="rId7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FF0000"/>
                </a:solidFill>
              </a:rPr>
              <a:t>1.</a:t>
            </a:r>
            <a:r>
              <a:rPr kumimoji="1" lang="ko-KR" altLang="en-US" sz="1100">
                <a:solidFill>
                  <a:srgbClr val="FF0000"/>
                </a:solidFill>
              </a:rPr>
              <a:t>내가 늘 의지하는 예수</a:t>
            </a:r>
          </a:p>
        </p:txBody>
      </p:sp>
      <p:sp>
        <p:nvSpPr>
          <p:cNvPr id="20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2.</a:t>
            </a:r>
            <a:r>
              <a:rPr kumimoji="1" lang="ko-KR" altLang="en-US" sz="1100">
                <a:solidFill>
                  <a:srgbClr val="000000"/>
                </a:solidFill>
              </a:rPr>
              <a:t>주의 손 의지하고 살</a:t>
            </a:r>
          </a:p>
        </p:txBody>
      </p:sp>
      <p:sp>
        <p:nvSpPr>
          <p:cNvPr id="20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3.</a:t>
            </a:r>
            <a:r>
              <a:rPr kumimoji="1" lang="ko-KR" altLang="en-US" sz="1100">
                <a:solidFill>
                  <a:srgbClr val="000000"/>
                </a:solidFill>
              </a:rPr>
              <a:t>내가 요단 강 건너가며</a:t>
            </a:r>
          </a:p>
        </p:txBody>
      </p:sp>
      <p:sp>
        <p:nvSpPr>
          <p:cNvPr id="20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4.</a:t>
            </a:r>
            <a:r>
              <a:rPr kumimoji="1" lang="ko-KR" altLang="en-US" sz="1100">
                <a:solidFill>
                  <a:srgbClr val="000000"/>
                </a:solidFill>
              </a:rPr>
              <a:t>이 후 천국에 올라가서</a:t>
            </a:r>
          </a:p>
        </p:txBody>
      </p:sp>
      <p:sp>
        <p:nvSpPr>
          <p:cNvPr id="205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>
                <a:solidFill>
                  <a:srgbClr val="000000"/>
                </a:solidFill>
              </a:rPr>
              <a:t>후</a:t>
            </a:r>
            <a:r>
              <a:rPr kumimoji="1" lang="en-US" altLang="ko-KR" sz="1100">
                <a:solidFill>
                  <a:srgbClr val="000000"/>
                </a:solidFill>
              </a:rPr>
              <a:t>.</a:t>
            </a:r>
            <a:r>
              <a:rPr kumimoji="1" lang="ko-KR" altLang="en-US" sz="1100">
                <a:solidFill>
                  <a:srgbClr val="000000"/>
                </a:solidFill>
              </a:rPr>
              <a:t>내가 의지하는 예수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1.</a:t>
            </a:r>
            <a:r>
              <a:rPr kumimoji="1" lang="ko-KR" altLang="en-US" sz="1100">
                <a:solidFill>
                  <a:srgbClr val="000000"/>
                </a:solidFill>
              </a:rPr>
              <a:t>내가 늘 의지하는 예수</a:t>
            </a:r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2.</a:t>
            </a:r>
            <a:r>
              <a:rPr kumimoji="1" lang="ko-KR" altLang="en-US" sz="1100">
                <a:solidFill>
                  <a:srgbClr val="000000"/>
                </a:solidFill>
              </a:rPr>
              <a:t>주의 손 의지하고 살</a:t>
            </a:r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FF0000"/>
                </a:solidFill>
              </a:rPr>
              <a:t>3.</a:t>
            </a:r>
            <a:r>
              <a:rPr kumimoji="1" lang="ko-KR" altLang="en-US" sz="1100">
                <a:solidFill>
                  <a:srgbClr val="FF0000"/>
                </a:solidFill>
              </a:rPr>
              <a:t>내가 요단 강 건너가며</a:t>
            </a:r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4.</a:t>
            </a:r>
            <a:r>
              <a:rPr kumimoji="1" lang="ko-KR" altLang="en-US" sz="1100">
                <a:solidFill>
                  <a:srgbClr val="000000"/>
                </a:solidFill>
              </a:rPr>
              <a:t>이 후 천국에 올라가서</a:t>
            </a:r>
          </a:p>
        </p:txBody>
      </p:sp>
      <p:sp>
        <p:nvSpPr>
          <p:cNvPr id="1127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>
                <a:solidFill>
                  <a:srgbClr val="000000"/>
                </a:solidFill>
              </a:rPr>
              <a:t>후</a:t>
            </a:r>
            <a:r>
              <a:rPr kumimoji="1" lang="en-US" altLang="ko-KR" sz="1100">
                <a:solidFill>
                  <a:srgbClr val="000000"/>
                </a:solidFill>
              </a:rPr>
              <a:t>.</a:t>
            </a:r>
            <a:r>
              <a:rPr kumimoji="1" lang="ko-KR" altLang="en-US" sz="1100">
                <a:solidFill>
                  <a:srgbClr val="000000"/>
                </a:solidFill>
              </a:rPr>
              <a:t>내가 의지하는 예수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1.</a:t>
            </a:r>
            <a:r>
              <a:rPr kumimoji="1" lang="ko-KR" altLang="en-US" sz="1100">
                <a:solidFill>
                  <a:srgbClr val="000000"/>
                </a:solidFill>
              </a:rPr>
              <a:t>내가 늘 의지하는 예수</a:t>
            </a:r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2.</a:t>
            </a:r>
            <a:r>
              <a:rPr kumimoji="1" lang="ko-KR" altLang="en-US" sz="1100">
                <a:solidFill>
                  <a:srgbClr val="000000"/>
                </a:solidFill>
              </a:rPr>
              <a:t>주의 손 의지하고 살</a:t>
            </a:r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FF0000"/>
                </a:solidFill>
              </a:rPr>
              <a:t>3.</a:t>
            </a:r>
            <a:r>
              <a:rPr kumimoji="1" lang="ko-KR" altLang="en-US" sz="1100">
                <a:solidFill>
                  <a:srgbClr val="FF0000"/>
                </a:solidFill>
              </a:rPr>
              <a:t>내가 요단 강 건너가며</a:t>
            </a:r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4.</a:t>
            </a:r>
            <a:r>
              <a:rPr kumimoji="1" lang="ko-KR" altLang="en-US" sz="1100">
                <a:solidFill>
                  <a:srgbClr val="000000"/>
                </a:solidFill>
              </a:rPr>
              <a:t>이 후 천국에 올라가서</a:t>
            </a:r>
          </a:p>
        </p:txBody>
      </p:sp>
      <p:sp>
        <p:nvSpPr>
          <p:cNvPr id="1229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>
                <a:solidFill>
                  <a:srgbClr val="000000"/>
                </a:solidFill>
              </a:rPr>
              <a:t>후</a:t>
            </a:r>
            <a:r>
              <a:rPr kumimoji="1" lang="en-US" altLang="ko-KR" sz="1100">
                <a:solidFill>
                  <a:srgbClr val="000000"/>
                </a:solidFill>
              </a:rPr>
              <a:t>.</a:t>
            </a:r>
            <a:r>
              <a:rPr kumimoji="1" lang="ko-KR" altLang="en-US" sz="1100">
                <a:solidFill>
                  <a:srgbClr val="000000"/>
                </a:solidFill>
              </a:rPr>
              <a:t>내가 의지하는 예수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1.</a:t>
            </a:r>
            <a:r>
              <a:rPr kumimoji="1" lang="ko-KR" altLang="en-US" sz="1100">
                <a:solidFill>
                  <a:srgbClr val="000000"/>
                </a:solidFill>
              </a:rPr>
              <a:t>내가 늘 의지하는 예수</a:t>
            </a:r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2.</a:t>
            </a:r>
            <a:r>
              <a:rPr kumimoji="1" lang="ko-KR" altLang="en-US" sz="1100">
                <a:solidFill>
                  <a:srgbClr val="000000"/>
                </a:solidFill>
              </a:rPr>
              <a:t>주의 손 의지하고 살</a:t>
            </a:r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FF0000"/>
                </a:solidFill>
              </a:rPr>
              <a:t>3.</a:t>
            </a:r>
            <a:r>
              <a:rPr kumimoji="1" lang="ko-KR" altLang="en-US" sz="1100">
                <a:solidFill>
                  <a:srgbClr val="FF0000"/>
                </a:solidFill>
              </a:rPr>
              <a:t>내가 요단 강 건너가며</a:t>
            </a:r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4.</a:t>
            </a:r>
            <a:r>
              <a:rPr kumimoji="1" lang="ko-KR" altLang="en-US" sz="1100">
                <a:solidFill>
                  <a:srgbClr val="000000"/>
                </a:solidFill>
              </a:rPr>
              <a:t>이 후 천국에 올라가서</a:t>
            </a:r>
          </a:p>
        </p:txBody>
      </p:sp>
      <p:sp>
        <p:nvSpPr>
          <p:cNvPr id="1331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>
                <a:solidFill>
                  <a:srgbClr val="000000"/>
                </a:solidFill>
              </a:rPr>
              <a:t>후</a:t>
            </a:r>
            <a:r>
              <a:rPr kumimoji="1" lang="en-US" altLang="ko-KR" sz="1100">
                <a:solidFill>
                  <a:srgbClr val="000000"/>
                </a:solidFill>
              </a:rPr>
              <a:t>.</a:t>
            </a:r>
            <a:r>
              <a:rPr kumimoji="1" lang="ko-KR" altLang="en-US" sz="1100">
                <a:solidFill>
                  <a:srgbClr val="000000"/>
                </a:solidFill>
              </a:rPr>
              <a:t>내가 의지하는 예수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1.</a:t>
            </a:r>
            <a:r>
              <a:rPr kumimoji="1" lang="ko-KR" altLang="en-US" sz="1100">
                <a:solidFill>
                  <a:srgbClr val="000000"/>
                </a:solidFill>
              </a:rPr>
              <a:t>내가 늘 의지하는 예수</a:t>
            </a:r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2.</a:t>
            </a:r>
            <a:r>
              <a:rPr kumimoji="1" lang="ko-KR" altLang="en-US" sz="1100">
                <a:solidFill>
                  <a:srgbClr val="000000"/>
                </a:solidFill>
              </a:rPr>
              <a:t>주의 손 의지하고 살</a:t>
            </a:r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3.</a:t>
            </a:r>
            <a:r>
              <a:rPr kumimoji="1" lang="ko-KR" altLang="en-US" sz="1100">
                <a:solidFill>
                  <a:srgbClr val="000000"/>
                </a:solidFill>
              </a:rPr>
              <a:t>내가 요단 강 건너가며</a:t>
            </a:r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FF0000"/>
                </a:solidFill>
              </a:rPr>
              <a:t>4.</a:t>
            </a:r>
            <a:r>
              <a:rPr kumimoji="1" lang="ko-KR" altLang="en-US" sz="1100">
                <a:solidFill>
                  <a:srgbClr val="FF0000"/>
                </a:solidFill>
              </a:rPr>
              <a:t>이 후 천국에 올라가서</a:t>
            </a:r>
          </a:p>
        </p:txBody>
      </p:sp>
      <p:sp>
        <p:nvSpPr>
          <p:cNvPr id="1434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>
                <a:solidFill>
                  <a:srgbClr val="000000"/>
                </a:solidFill>
              </a:rPr>
              <a:t>후</a:t>
            </a:r>
            <a:r>
              <a:rPr kumimoji="1" lang="en-US" altLang="ko-KR" sz="1100">
                <a:solidFill>
                  <a:srgbClr val="000000"/>
                </a:solidFill>
              </a:rPr>
              <a:t>.</a:t>
            </a:r>
            <a:r>
              <a:rPr kumimoji="1" lang="ko-KR" altLang="en-US" sz="1100">
                <a:solidFill>
                  <a:srgbClr val="000000"/>
                </a:solidFill>
              </a:rPr>
              <a:t>내가 의지하는 예수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1.</a:t>
            </a:r>
            <a:r>
              <a:rPr kumimoji="1" lang="ko-KR" altLang="en-US" sz="1100">
                <a:solidFill>
                  <a:srgbClr val="000000"/>
                </a:solidFill>
              </a:rPr>
              <a:t>내가 늘 의지하는 예수</a:t>
            </a:r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2.</a:t>
            </a:r>
            <a:r>
              <a:rPr kumimoji="1" lang="ko-KR" altLang="en-US" sz="1100">
                <a:solidFill>
                  <a:srgbClr val="000000"/>
                </a:solidFill>
              </a:rPr>
              <a:t>주의 손 의지하고 살</a:t>
            </a:r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3.</a:t>
            </a:r>
            <a:r>
              <a:rPr kumimoji="1" lang="ko-KR" altLang="en-US" sz="1100">
                <a:solidFill>
                  <a:srgbClr val="000000"/>
                </a:solidFill>
              </a:rPr>
              <a:t>내가 요단 강 건너가며</a:t>
            </a:r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FF0000"/>
                </a:solidFill>
              </a:rPr>
              <a:t>4.</a:t>
            </a:r>
            <a:r>
              <a:rPr kumimoji="1" lang="ko-KR" altLang="en-US" sz="1100">
                <a:solidFill>
                  <a:srgbClr val="FF0000"/>
                </a:solidFill>
              </a:rPr>
              <a:t>이 후 천국에 올라가서</a:t>
            </a:r>
          </a:p>
        </p:txBody>
      </p:sp>
      <p:sp>
        <p:nvSpPr>
          <p:cNvPr id="1536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>
                <a:solidFill>
                  <a:srgbClr val="000000"/>
                </a:solidFill>
              </a:rPr>
              <a:t>후</a:t>
            </a:r>
            <a:r>
              <a:rPr kumimoji="1" lang="en-US" altLang="ko-KR" sz="1100">
                <a:solidFill>
                  <a:srgbClr val="000000"/>
                </a:solidFill>
              </a:rPr>
              <a:t>.</a:t>
            </a:r>
            <a:r>
              <a:rPr kumimoji="1" lang="ko-KR" altLang="en-US" sz="1100">
                <a:solidFill>
                  <a:srgbClr val="000000"/>
                </a:solidFill>
              </a:rPr>
              <a:t>내가 의지하는 예수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1.</a:t>
            </a:r>
            <a:r>
              <a:rPr kumimoji="1" lang="ko-KR" altLang="en-US" sz="1100">
                <a:solidFill>
                  <a:srgbClr val="000000"/>
                </a:solidFill>
              </a:rPr>
              <a:t>내가 늘 의지하는 예수</a:t>
            </a:r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2.</a:t>
            </a:r>
            <a:r>
              <a:rPr kumimoji="1" lang="ko-KR" altLang="en-US" sz="1100">
                <a:solidFill>
                  <a:srgbClr val="000000"/>
                </a:solidFill>
              </a:rPr>
              <a:t>주의 손 의지하고 살</a:t>
            </a:r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3.</a:t>
            </a:r>
            <a:r>
              <a:rPr kumimoji="1" lang="ko-KR" altLang="en-US" sz="1100">
                <a:solidFill>
                  <a:srgbClr val="000000"/>
                </a:solidFill>
              </a:rPr>
              <a:t>내가 요단 강 건너가며</a:t>
            </a:r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4.</a:t>
            </a:r>
            <a:r>
              <a:rPr kumimoji="1" lang="ko-KR" altLang="en-US" sz="1100">
                <a:solidFill>
                  <a:srgbClr val="000000"/>
                </a:solidFill>
              </a:rPr>
              <a:t>이 후 천국에 올라가서</a:t>
            </a:r>
          </a:p>
        </p:txBody>
      </p:sp>
      <p:sp>
        <p:nvSpPr>
          <p:cNvPr id="1639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>
                <a:solidFill>
                  <a:srgbClr val="FF0000"/>
                </a:solidFill>
              </a:rPr>
              <a:t>후</a:t>
            </a:r>
            <a:r>
              <a:rPr kumimoji="1" lang="en-US" altLang="ko-KR" sz="1100">
                <a:solidFill>
                  <a:srgbClr val="FF0000"/>
                </a:solidFill>
              </a:rPr>
              <a:t>.</a:t>
            </a:r>
            <a:r>
              <a:rPr kumimoji="1" lang="ko-KR" altLang="en-US" sz="1100">
                <a:solidFill>
                  <a:srgbClr val="FF0000"/>
                </a:solidFill>
              </a:rPr>
              <a:t>내가 의지하는 예수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1.</a:t>
            </a:r>
            <a:r>
              <a:rPr kumimoji="1" lang="ko-KR" altLang="en-US" sz="1100">
                <a:solidFill>
                  <a:srgbClr val="000000"/>
                </a:solidFill>
              </a:rPr>
              <a:t>내가 늘 의지하는 예수</a:t>
            </a:r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2.</a:t>
            </a:r>
            <a:r>
              <a:rPr kumimoji="1" lang="ko-KR" altLang="en-US" sz="1100">
                <a:solidFill>
                  <a:srgbClr val="000000"/>
                </a:solidFill>
              </a:rPr>
              <a:t>주의 손 의지하고 살</a:t>
            </a:r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3.</a:t>
            </a:r>
            <a:r>
              <a:rPr kumimoji="1" lang="ko-KR" altLang="en-US" sz="1100">
                <a:solidFill>
                  <a:srgbClr val="000000"/>
                </a:solidFill>
              </a:rPr>
              <a:t>내가 요단 강 건너가며</a:t>
            </a:r>
          </a:p>
        </p:txBody>
      </p:sp>
      <p:sp>
        <p:nvSpPr>
          <p:cNvPr id="174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4.</a:t>
            </a:r>
            <a:r>
              <a:rPr kumimoji="1" lang="ko-KR" altLang="en-US" sz="1100">
                <a:solidFill>
                  <a:srgbClr val="000000"/>
                </a:solidFill>
              </a:rPr>
              <a:t>이 후 천국에 올라가서</a:t>
            </a:r>
          </a:p>
        </p:txBody>
      </p:sp>
      <p:sp>
        <p:nvSpPr>
          <p:cNvPr id="1741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>
                <a:solidFill>
                  <a:srgbClr val="FF0000"/>
                </a:solidFill>
              </a:rPr>
              <a:t>후</a:t>
            </a:r>
            <a:r>
              <a:rPr kumimoji="1" lang="en-US" altLang="ko-KR" sz="1100">
                <a:solidFill>
                  <a:srgbClr val="FF0000"/>
                </a:solidFill>
              </a:rPr>
              <a:t>.</a:t>
            </a:r>
            <a:r>
              <a:rPr kumimoji="1" lang="ko-KR" altLang="en-US" sz="1100">
                <a:solidFill>
                  <a:srgbClr val="FF0000"/>
                </a:solidFill>
              </a:rPr>
              <a:t>내가 의지하는 예수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FF0000"/>
                </a:solidFill>
              </a:rPr>
              <a:t>1.</a:t>
            </a:r>
            <a:r>
              <a:rPr kumimoji="1" lang="ko-KR" altLang="en-US" sz="1100">
                <a:solidFill>
                  <a:srgbClr val="FF0000"/>
                </a:solidFill>
              </a:rPr>
              <a:t>주 안에 있는 나에게 딴 근심</a:t>
            </a:r>
          </a:p>
        </p:txBody>
      </p:sp>
      <p:sp>
        <p:nvSpPr>
          <p:cNvPr id="20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2.</a:t>
            </a:r>
            <a:r>
              <a:rPr kumimoji="1" lang="ko-KR" altLang="en-US" sz="1100">
                <a:solidFill>
                  <a:srgbClr val="000000"/>
                </a:solidFill>
              </a:rPr>
              <a:t>그 두려움이 변하여 내</a:t>
            </a:r>
          </a:p>
        </p:txBody>
      </p:sp>
      <p:sp>
        <p:nvSpPr>
          <p:cNvPr id="20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3.</a:t>
            </a:r>
            <a:r>
              <a:rPr kumimoji="1" lang="ko-KR" altLang="en-US" sz="1100">
                <a:solidFill>
                  <a:srgbClr val="000000"/>
                </a:solidFill>
              </a:rPr>
              <a:t>내 주는 자비하셔서 늘 함께</a:t>
            </a:r>
          </a:p>
        </p:txBody>
      </p:sp>
      <p:sp>
        <p:nvSpPr>
          <p:cNvPr id="20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4.</a:t>
            </a:r>
            <a:r>
              <a:rPr kumimoji="1" lang="ko-KR" altLang="en-US" sz="1100">
                <a:solidFill>
                  <a:srgbClr val="000000"/>
                </a:solidFill>
              </a:rPr>
              <a:t>내 주와 맺은 언약은 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FF0000"/>
                </a:solidFill>
              </a:rPr>
              <a:t>1.</a:t>
            </a:r>
            <a:r>
              <a:rPr kumimoji="1" lang="ko-KR" altLang="en-US" sz="1100">
                <a:solidFill>
                  <a:srgbClr val="FF0000"/>
                </a:solidFill>
              </a:rPr>
              <a:t>주 안에 있는 나에게 딴 근심</a:t>
            </a: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2.</a:t>
            </a:r>
            <a:r>
              <a:rPr kumimoji="1" lang="ko-KR" altLang="en-US" sz="1100">
                <a:solidFill>
                  <a:srgbClr val="000000"/>
                </a:solidFill>
              </a:rPr>
              <a:t>그 두려움이 변하여 내</a:t>
            </a:r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3.</a:t>
            </a:r>
            <a:r>
              <a:rPr kumimoji="1" lang="ko-KR" altLang="en-US" sz="1100">
                <a:solidFill>
                  <a:srgbClr val="000000"/>
                </a:solidFill>
              </a:rPr>
              <a:t>내 주는 자비하셔서 늘 함께</a:t>
            </a:r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4.</a:t>
            </a:r>
            <a:r>
              <a:rPr kumimoji="1" lang="ko-KR" altLang="en-US" sz="1100">
                <a:solidFill>
                  <a:srgbClr val="000000"/>
                </a:solidFill>
              </a:rPr>
              <a:t>내 주와 맺은 언약은 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1.</a:t>
            </a:r>
            <a:r>
              <a:rPr kumimoji="1" lang="ko-KR" altLang="en-US" sz="1100">
                <a:solidFill>
                  <a:srgbClr val="000000"/>
                </a:solidFill>
              </a:rPr>
              <a:t>주 안에 있는 나에게 딴 근심</a:t>
            </a: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FF0000"/>
                </a:solidFill>
              </a:rPr>
              <a:t>2.</a:t>
            </a:r>
            <a:r>
              <a:rPr kumimoji="1" lang="ko-KR" altLang="en-US" sz="1100">
                <a:solidFill>
                  <a:srgbClr val="FF0000"/>
                </a:solidFill>
              </a:rPr>
              <a:t>그 두려움이 변하여 내</a:t>
            </a:r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3.</a:t>
            </a:r>
            <a:r>
              <a:rPr kumimoji="1" lang="ko-KR" altLang="en-US" sz="1100">
                <a:solidFill>
                  <a:srgbClr val="000000"/>
                </a:solidFill>
              </a:rPr>
              <a:t>내 주는 자비하셔서 늘 함께</a:t>
            </a:r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4.</a:t>
            </a:r>
            <a:r>
              <a:rPr kumimoji="1" lang="ko-KR" altLang="en-US" sz="1100">
                <a:solidFill>
                  <a:srgbClr val="000000"/>
                </a:solidFill>
              </a:rPr>
              <a:t>내 주와 맺은 언약은 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FF0000"/>
                </a:solidFill>
              </a:rPr>
              <a:t>1.</a:t>
            </a:r>
            <a:r>
              <a:rPr kumimoji="1" lang="ko-KR" altLang="en-US" sz="1100">
                <a:solidFill>
                  <a:srgbClr val="FF0000"/>
                </a:solidFill>
              </a:rPr>
              <a:t>내가 늘 의지하는 예수</a:t>
            </a: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2.</a:t>
            </a:r>
            <a:r>
              <a:rPr kumimoji="1" lang="ko-KR" altLang="en-US" sz="1100">
                <a:solidFill>
                  <a:srgbClr val="000000"/>
                </a:solidFill>
              </a:rPr>
              <a:t>주의 손 의지하고 살</a:t>
            </a:r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3.</a:t>
            </a:r>
            <a:r>
              <a:rPr kumimoji="1" lang="ko-KR" altLang="en-US" sz="1100">
                <a:solidFill>
                  <a:srgbClr val="000000"/>
                </a:solidFill>
              </a:rPr>
              <a:t>내가 요단 강 건너가며</a:t>
            </a:r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4.</a:t>
            </a:r>
            <a:r>
              <a:rPr kumimoji="1" lang="ko-KR" altLang="en-US" sz="1100">
                <a:solidFill>
                  <a:srgbClr val="000000"/>
                </a:solidFill>
              </a:rPr>
              <a:t>이 후 천국에 올라가서</a:t>
            </a:r>
          </a:p>
        </p:txBody>
      </p:sp>
      <p:sp>
        <p:nvSpPr>
          <p:cNvPr id="307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>
                <a:solidFill>
                  <a:srgbClr val="000000"/>
                </a:solidFill>
              </a:rPr>
              <a:t>후</a:t>
            </a:r>
            <a:r>
              <a:rPr kumimoji="1" lang="en-US" altLang="ko-KR" sz="1100">
                <a:solidFill>
                  <a:srgbClr val="000000"/>
                </a:solidFill>
              </a:rPr>
              <a:t>.</a:t>
            </a:r>
            <a:r>
              <a:rPr kumimoji="1" lang="ko-KR" altLang="en-US" sz="1100">
                <a:solidFill>
                  <a:srgbClr val="000000"/>
                </a:solidFill>
              </a:rPr>
              <a:t>내가 의지하는 예수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1.</a:t>
            </a:r>
            <a:r>
              <a:rPr kumimoji="1" lang="ko-KR" altLang="en-US" sz="1100">
                <a:solidFill>
                  <a:srgbClr val="000000"/>
                </a:solidFill>
              </a:rPr>
              <a:t>주 안에 있는 나에게 딴 근심</a:t>
            </a: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FF0000"/>
                </a:solidFill>
              </a:rPr>
              <a:t>2.</a:t>
            </a:r>
            <a:r>
              <a:rPr kumimoji="1" lang="ko-KR" altLang="en-US" sz="1100">
                <a:solidFill>
                  <a:srgbClr val="FF0000"/>
                </a:solidFill>
              </a:rPr>
              <a:t>그 두려움이 변하여 내</a:t>
            </a:r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3.</a:t>
            </a:r>
            <a:r>
              <a:rPr kumimoji="1" lang="ko-KR" altLang="en-US" sz="1100">
                <a:solidFill>
                  <a:srgbClr val="000000"/>
                </a:solidFill>
              </a:rPr>
              <a:t>내 주는 자비하셔서 늘 함께</a:t>
            </a:r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4.</a:t>
            </a:r>
            <a:r>
              <a:rPr kumimoji="1" lang="ko-KR" altLang="en-US" sz="1100">
                <a:solidFill>
                  <a:srgbClr val="000000"/>
                </a:solidFill>
              </a:rPr>
              <a:t>내 주와 맺은 언약은 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1.</a:t>
            </a:r>
            <a:r>
              <a:rPr kumimoji="1" lang="ko-KR" altLang="en-US" sz="1100">
                <a:solidFill>
                  <a:srgbClr val="000000"/>
                </a:solidFill>
              </a:rPr>
              <a:t>주 안에 있는 나에게 딴 근심</a:t>
            </a: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2.</a:t>
            </a:r>
            <a:r>
              <a:rPr kumimoji="1" lang="ko-KR" altLang="en-US" sz="1100">
                <a:solidFill>
                  <a:srgbClr val="000000"/>
                </a:solidFill>
              </a:rPr>
              <a:t>그 두려움이 변하여 내</a:t>
            </a: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FF0000"/>
                </a:solidFill>
              </a:rPr>
              <a:t>3.</a:t>
            </a:r>
            <a:r>
              <a:rPr kumimoji="1" lang="ko-KR" altLang="en-US" sz="1100">
                <a:solidFill>
                  <a:srgbClr val="FF0000"/>
                </a:solidFill>
              </a:rPr>
              <a:t>내 주는 자비하셔서 늘 함께</a:t>
            </a:r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4.</a:t>
            </a:r>
            <a:r>
              <a:rPr kumimoji="1" lang="ko-KR" altLang="en-US" sz="1100">
                <a:solidFill>
                  <a:srgbClr val="000000"/>
                </a:solidFill>
              </a:rPr>
              <a:t>내 주와 맺은 언약은 영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1.</a:t>
            </a:r>
            <a:r>
              <a:rPr kumimoji="1" lang="ko-KR" altLang="en-US" sz="1100">
                <a:solidFill>
                  <a:srgbClr val="000000"/>
                </a:solidFill>
              </a:rPr>
              <a:t>주 안에 있는 나에게 딴 근심</a:t>
            </a:r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2.</a:t>
            </a:r>
            <a:r>
              <a:rPr kumimoji="1" lang="ko-KR" altLang="en-US" sz="1100">
                <a:solidFill>
                  <a:srgbClr val="000000"/>
                </a:solidFill>
              </a:rPr>
              <a:t>그 두려움이 변하여 내</a:t>
            </a: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FF0000"/>
                </a:solidFill>
              </a:rPr>
              <a:t>3.</a:t>
            </a:r>
            <a:r>
              <a:rPr kumimoji="1" lang="ko-KR" altLang="en-US" sz="1100">
                <a:solidFill>
                  <a:srgbClr val="FF0000"/>
                </a:solidFill>
              </a:rPr>
              <a:t>내 주는 자비하셔서 늘 함께</a:t>
            </a:r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4.</a:t>
            </a:r>
            <a:r>
              <a:rPr kumimoji="1" lang="ko-KR" altLang="en-US" sz="1100">
                <a:solidFill>
                  <a:srgbClr val="000000"/>
                </a:solidFill>
              </a:rPr>
              <a:t>내 주와 맺은 언약은 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1.</a:t>
            </a:r>
            <a:r>
              <a:rPr kumimoji="1" lang="ko-KR" altLang="en-US" sz="1100">
                <a:solidFill>
                  <a:srgbClr val="000000"/>
                </a:solidFill>
              </a:rPr>
              <a:t>주 안에 있는 나에게 딴 근심</a:t>
            </a:r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2.</a:t>
            </a:r>
            <a:r>
              <a:rPr kumimoji="1" lang="ko-KR" altLang="en-US" sz="1100">
                <a:solidFill>
                  <a:srgbClr val="000000"/>
                </a:solidFill>
              </a:rPr>
              <a:t>그 두려움이 변하여 내</a:t>
            </a: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3.</a:t>
            </a:r>
            <a:r>
              <a:rPr kumimoji="1" lang="ko-KR" altLang="en-US" sz="1100">
                <a:solidFill>
                  <a:srgbClr val="000000"/>
                </a:solidFill>
              </a:rPr>
              <a:t>내 주는 자비하셔서 늘 함께</a:t>
            </a:r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FF0000"/>
                </a:solidFill>
              </a:rPr>
              <a:t>4.</a:t>
            </a:r>
            <a:r>
              <a:rPr kumimoji="1" lang="ko-KR" altLang="en-US" sz="1100">
                <a:solidFill>
                  <a:srgbClr val="FF0000"/>
                </a:solidFill>
              </a:rPr>
              <a:t>내 주와 맺은 언약은 영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1.</a:t>
            </a:r>
            <a:r>
              <a:rPr kumimoji="1" lang="ko-KR" altLang="en-US" sz="1100">
                <a:solidFill>
                  <a:srgbClr val="000000"/>
                </a:solidFill>
              </a:rPr>
              <a:t>주 안에 있는 나에게 딴 근심</a:t>
            </a:r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2.</a:t>
            </a:r>
            <a:r>
              <a:rPr kumimoji="1" lang="ko-KR" altLang="en-US" sz="1100">
                <a:solidFill>
                  <a:srgbClr val="000000"/>
                </a:solidFill>
              </a:rPr>
              <a:t>그 두려움이 변하여 내</a:t>
            </a: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3.</a:t>
            </a:r>
            <a:r>
              <a:rPr kumimoji="1" lang="ko-KR" altLang="en-US" sz="1100">
                <a:solidFill>
                  <a:srgbClr val="000000"/>
                </a:solidFill>
              </a:rPr>
              <a:t>내 주는 자비하셔서 늘 함께</a:t>
            </a:r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FF0000"/>
                </a:solidFill>
              </a:rPr>
              <a:t>4.</a:t>
            </a:r>
            <a:r>
              <a:rPr kumimoji="1" lang="ko-KR" altLang="en-US" sz="1100">
                <a:solidFill>
                  <a:srgbClr val="FF0000"/>
                </a:solidFill>
              </a:rPr>
              <a:t>내 주와 맺은 언약은 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FF0000"/>
                </a:solidFill>
              </a:rPr>
              <a:t>1.</a:t>
            </a:r>
            <a:r>
              <a:rPr kumimoji="1" lang="ko-KR" altLang="en-US" sz="1100">
                <a:solidFill>
                  <a:srgbClr val="FF0000"/>
                </a:solidFill>
              </a:rPr>
              <a:t>가난한 사람 연약한 사람</a:t>
            </a:r>
          </a:p>
        </p:txBody>
      </p:sp>
      <p:sp>
        <p:nvSpPr>
          <p:cNvPr id="20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3.</a:t>
            </a:r>
            <a:r>
              <a:rPr kumimoji="1" lang="ko-KR" altLang="en-US" sz="1100">
                <a:solidFill>
                  <a:srgbClr val="000000"/>
                </a:solidFill>
              </a:rPr>
              <a:t>실패한 사람 두려운 사람</a:t>
            </a:r>
          </a:p>
        </p:txBody>
      </p:sp>
      <p:sp>
        <p:nvSpPr>
          <p:cNvPr id="20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5.</a:t>
            </a:r>
            <a:r>
              <a:rPr kumimoji="1" lang="ko-KR" altLang="en-US" sz="1100">
                <a:solidFill>
                  <a:srgbClr val="000000"/>
                </a:solidFill>
              </a:rPr>
              <a:t>예수께로 오세요 예수께로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FF0000"/>
                </a:solidFill>
              </a:rPr>
              <a:t>1.</a:t>
            </a:r>
            <a:r>
              <a:rPr kumimoji="1" lang="ko-KR" altLang="en-US" sz="1100">
                <a:solidFill>
                  <a:srgbClr val="FF0000"/>
                </a:solidFill>
              </a:rPr>
              <a:t>가난한 사람 연약한 사람</a:t>
            </a: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3.</a:t>
            </a:r>
            <a:r>
              <a:rPr kumimoji="1" lang="ko-KR" altLang="en-US" sz="1100">
                <a:solidFill>
                  <a:srgbClr val="000000"/>
                </a:solidFill>
              </a:rPr>
              <a:t>실패한 사람 두려운 사람</a:t>
            </a:r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5.</a:t>
            </a:r>
            <a:r>
              <a:rPr kumimoji="1" lang="ko-KR" altLang="en-US" sz="1100">
                <a:solidFill>
                  <a:srgbClr val="000000"/>
                </a:solidFill>
              </a:rPr>
              <a:t>예수께로 오세요 예수께로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1.</a:t>
            </a:r>
            <a:r>
              <a:rPr kumimoji="1" lang="ko-KR" altLang="en-US" sz="1100">
                <a:solidFill>
                  <a:srgbClr val="000000"/>
                </a:solidFill>
              </a:rPr>
              <a:t>가난한 사람 연약한 사람</a:t>
            </a: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FF0000"/>
                </a:solidFill>
              </a:rPr>
              <a:t>3.</a:t>
            </a:r>
            <a:r>
              <a:rPr kumimoji="1" lang="ko-KR" altLang="en-US" sz="1100">
                <a:solidFill>
                  <a:srgbClr val="FF0000"/>
                </a:solidFill>
              </a:rPr>
              <a:t>실패한 사람 두려운 사람</a:t>
            </a:r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5.</a:t>
            </a:r>
            <a:r>
              <a:rPr kumimoji="1" lang="ko-KR" altLang="en-US" sz="1100">
                <a:solidFill>
                  <a:srgbClr val="000000"/>
                </a:solidFill>
              </a:rPr>
              <a:t>예수께로 오세요 예수께로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1.</a:t>
            </a:r>
            <a:r>
              <a:rPr kumimoji="1" lang="ko-KR" altLang="en-US" sz="1100">
                <a:solidFill>
                  <a:srgbClr val="000000"/>
                </a:solidFill>
              </a:rPr>
              <a:t>가난한 사람 연약한 사람</a:t>
            </a: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FF0000"/>
                </a:solidFill>
              </a:rPr>
              <a:t>3.</a:t>
            </a:r>
            <a:r>
              <a:rPr kumimoji="1" lang="ko-KR" altLang="en-US" sz="1100">
                <a:solidFill>
                  <a:srgbClr val="FF0000"/>
                </a:solidFill>
              </a:rPr>
              <a:t>실패한 사람 두려운 사람</a:t>
            </a:r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5.</a:t>
            </a:r>
            <a:r>
              <a:rPr kumimoji="1" lang="ko-KR" altLang="en-US" sz="1100">
                <a:solidFill>
                  <a:srgbClr val="000000"/>
                </a:solidFill>
              </a:rPr>
              <a:t>예수께로 오세요 예수께로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1.</a:t>
            </a:r>
            <a:r>
              <a:rPr kumimoji="1" lang="ko-KR" altLang="en-US" sz="1100">
                <a:solidFill>
                  <a:srgbClr val="000000"/>
                </a:solidFill>
              </a:rPr>
              <a:t>가난한 사람 연약한 사람</a:t>
            </a: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3.</a:t>
            </a:r>
            <a:r>
              <a:rPr kumimoji="1" lang="ko-KR" altLang="en-US" sz="1100">
                <a:solidFill>
                  <a:srgbClr val="000000"/>
                </a:solidFill>
              </a:rPr>
              <a:t>실패한 사람 두려운 사람</a:t>
            </a: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FF0000"/>
                </a:solidFill>
              </a:rPr>
              <a:t>5.</a:t>
            </a:r>
            <a:r>
              <a:rPr kumimoji="1" lang="ko-KR" altLang="en-US" sz="1100">
                <a:solidFill>
                  <a:srgbClr val="FF0000"/>
                </a:solidFill>
              </a:rPr>
              <a:t>예수께로 오세요 예수께로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FF0000"/>
                </a:solidFill>
              </a:rPr>
              <a:t>1.</a:t>
            </a:r>
            <a:r>
              <a:rPr kumimoji="1" lang="ko-KR" altLang="en-US" sz="1100">
                <a:solidFill>
                  <a:srgbClr val="FF0000"/>
                </a:solidFill>
              </a:rPr>
              <a:t>내가 늘 의지하는 예수</a:t>
            </a: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2.</a:t>
            </a:r>
            <a:r>
              <a:rPr kumimoji="1" lang="ko-KR" altLang="en-US" sz="1100">
                <a:solidFill>
                  <a:srgbClr val="000000"/>
                </a:solidFill>
              </a:rPr>
              <a:t>주의 손 의지하고 살</a:t>
            </a:r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3.</a:t>
            </a:r>
            <a:r>
              <a:rPr kumimoji="1" lang="ko-KR" altLang="en-US" sz="1100">
                <a:solidFill>
                  <a:srgbClr val="000000"/>
                </a:solidFill>
              </a:rPr>
              <a:t>내가 요단 강 건너가며</a:t>
            </a:r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4.</a:t>
            </a:r>
            <a:r>
              <a:rPr kumimoji="1" lang="ko-KR" altLang="en-US" sz="1100">
                <a:solidFill>
                  <a:srgbClr val="000000"/>
                </a:solidFill>
              </a:rPr>
              <a:t>이 후 천국에 올라가서</a:t>
            </a:r>
          </a:p>
        </p:txBody>
      </p:sp>
      <p:sp>
        <p:nvSpPr>
          <p:cNvPr id="410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>
                <a:solidFill>
                  <a:srgbClr val="000000"/>
                </a:solidFill>
              </a:rPr>
              <a:t>후</a:t>
            </a:r>
            <a:r>
              <a:rPr kumimoji="1" lang="en-US" altLang="ko-KR" sz="1100">
                <a:solidFill>
                  <a:srgbClr val="000000"/>
                </a:solidFill>
              </a:rPr>
              <a:t>.</a:t>
            </a:r>
            <a:r>
              <a:rPr kumimoji="1" lang="ko-KR" altLang="en-US" sz="1100">
                <a:solidFill>
                  <a:srgbClr val="000000"/>
                </a:solidFill>
              </a:rPr>
              <a:t>내가 의지하는 예수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1.</a:t>
            </a:r>
            <a:r>
              <a:rPr kumimoji="1" lang="ko-KR" altLang="en-US" sz="1100">
                <a:solidFill>
                  <a:srgbClr val="000000"/>
                </a:solidFill>
              </a:rPr>
              <a:t>가난한 사람 연약한 사람</a:t>
            </a:r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3.</a:t>
            </a:r>
            <a:r>
              <a:rPr kumimoji="1" lang="ko-KR" altLang="en-US" sz="1100">
                <a:solidFill>
                  <a:srgbClr val="000000"/>
                </a:solidFill>
              </a:rPr>
              <a:t>실패한 사람 두려운 사람</a:t>
            </a: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FF0000"/>
                </a:solidFill>
              </a:rPr>
              <a:t>5.</a:t>
            </a:r>
            <a:r>
              <a:rPr kumimoji="1" lang="ko-KR" altLang="en-US" sz="1100">
                <a:solidFill>
                  <a:srgbClr val="FF0000"/>
                </a:solidFill>
              </a:rPr>
              <a:t>예수께로 오세요 예수께로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1.</a:t>
            </a:r>
            <a:r>
              <a:rPr kumimoji="1" lang="ko-KR" altLang="en-US" sz="1100">
                <a:solidFill>
                  <a:srgbClr val="000000"/>
                </a:solidFill>
              </a:rPr>
              <a:t>가난한 사람 연약한 사람</a:t>
            </a:r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3.</a:t>
            </a:r>
            <a:r>
              <a:rPr kumimoji="1" lang="ko-KR" altLang="en-US" sz="1100">
                <a:solidFill>
                  <a:srgbClr val="000000"/>
                </a:solidFill>
              </a:rPr>
              <a:t>실패한 사람 두려운 사람</a:t>
            </a: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FF0000"/>
                </a:solidFill>
              </a:rPr>
              <a:t>5.</a:t>
            </a:r>
            <a:r>
              <a:rPr kumimoji="1" lang="ko-KR" altLang="en-US" sz="1100">
                <a:solidFill>
                  <a:srgbClr val="FF0000"/>
                </a:solidFill>
              </a:rPr>
              <a:t>예수께로 오세요 예수께로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1.</a:t>
            </a:r>
            <a:r>
              <a:rPr kumimoji="1" lang="ko-KR" altLang="en-US" sz="1100">
                <a:solidFill>
                  <a:srgbClr val="000000"/>
                </a:solidFill>
              </a:rPr>
              <a:t>가난한 사람 연약한 사람</a:t>
            </a:r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3.</a:t>
            </a:r>
            <a:r>
              <a:rPr kumimoji="1" lang="ko-KR" altLang="en-US" sz="1100">
                <a:solidFill>
                  <a:srgbClr val="000000"/>
                </a:solidFill>
              </a:rPr>
              <a:t>실패한 사람 두려운 사람</a:t>
            </a: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FF0000"/>
                </a:solidFill>
              </a:rPr>
              <a:t>5.</a:t>
            </a:r>
            <a:r>
              <a:rPr kumimoji="1" lang="ko-KR" altLang="en-US" sz="1100">
                <a:solidFill>
                  <a:srgbClr val="FF0000"/>
                </a:solidFill>
              </a:rPr>
              <a:t>예수께로 오세요 예수께로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FF0000"/>
                </a:solidFill>
              </a:rPr>
              <a:t>1.</a:t>
            </a:r>
            <a:r>
              <a:rPr kumimoji="1" lang="ko-KR" altLang="en-US" sz="1100">
                <a:solidFill>
                  <a:srgbClr val="FF0000"/>
                </a:solidFill>
              </a:rPr>
              <a:t>내가 늘 의지하는 예수</a:t>
            </a: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2.</a:t>
            </a:r>
            <a:r>
              <a:rPr kumimoji="1" lang="ko-KR" altLang="en-US" sz="1100">
                <a:solidFill>
                  <a:srgbClr val="000000"/>
                </a:solidFill>
              </a:rPr>
              <a:t>주의 손 의지하고 살</a:t>
            </a:r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3.</a:t>
            </a:r>
            <a:r>
              <a:rPr kumimoji="1" lang="ko-KR" altLang="en-US" sz="1100">
                <a:solidFill>
                  <a:srgbClr val="000000"/>
                </a:solidFill>
              </a:rPr>
              <a:t>내가 요단 강 건너가며</a:t>
            </a:r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4.</a:t>
            </a:r>
            <a:r>
              <a:rPr kumimoji="1" lang="ko-KR" altLang="en-US" sz="1100">
                <a:solidFill>
                  <a:srgbClr val="000000"/>
                </a:solidFill>
              </a:rPr>
              <a:t>이 후 천국에 올라가서</a:t>
            </a:r>
          </a:p>
        </p:txBody>
      </p:sp>
      <p:sp>
        <p:nvSpPr>
          <p:cNvPr id="512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>
                <a:solidFill>
                  <a:srgbClr val="000000"/>
                </a:solidFill>
              </a:rPr>
              <a:t>후</a:t>
            </a:r>
            <a:r>
              <a:rPr kumimoji="1" lang="en-US" altLang="ko-KR" sz="1100">
                <a:solidFill>
                  <a:srgbClr val="000000"/>
                </a:solidFill>
              </a:rPr>
              <a:t>.</a:t>
            </a:r>
            <a:r>
              <a:rPr kumimoji="1" lang="ko-KR" altLang="en-US" sz="1100">
                <a:solidFill>
                  <a:srgbClr val="000000"/>
                </a:solidFill>
              </a:rPr>
              <a:t>내가 의지하는 예수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1.</a:t>
            </a:r>
            <a:r>
              <a:rPr kumimoji="1" lang="ko-KR" altLang="en-US" sz="1100">
                <a:solidFill>
                  <a:srgbClr val="000000"/>
                </a:solidFill>
              </a:rPr>
              <a:t>내가 늘 의지하는 예수</a:t>
            </a: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FF0000"/>
                </a:solidFill>
              </a:rPr>
              <a:t>2.</a:t>
            </a:r>
            <a:r>
              <a:rPr kumimoji="1" lang="ko-KR" altLang="en-US" sz="1100">
                <a:solidFill>
                  <a:srgbClr val="FF0000"/>
                </a:solidFill>
              </a:rPr>
              <a:t>주의 손 의지하고 살</a:t>
            </a: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3.</a:t>
            </a:r>
            <a:r>
              <a:rPr kumimoji="1" lang="ko-KR" altLang="en-US" sz="1100">
                <a:solidFill>
                  <a:srgbClr val="000000"/>
                </a:solidFill>
              </a:rPr>
              <a:t>내가 요단 강 건너가며</a:t>
            </a:r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4.</a:t>
            </a:r>
            <a:r>
              <a:rPr kumimoji="1" lang="ko-KR" altLang="en-US" sz="1100">
                <a:solidFill>
                  <a:srgbClr val="000000"/>
                </a:solidFill>
              </a:rPr>
              <a:t>이 후 천국에 올라가서</a:t>
            </a:r>
          </a:p>
        </p:txBody>
      </p:sp>
      <p:sp>
        <p:nvSpPr>
          <p:cNvPr id="615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>
                <a:solidFill>
                  <a:srgbClr val="000000"/>
                </a:solidFill>
              </a:rPr>
              <a:t>후</a:t>
            </a:r>
            <a:r>
              <a:rPr kumimoji="1" lang="en-US" altLang="ko-KR" sz="1100">
                <a:solidFill>
                  <a:srgbClr val="000000"/>
                </a:solidFill>
              </a:rPr>
              <a:t>.</a:t>
            </a:r>
            <a:r>
              <a:rPr kumimoji="1" lang="ko-KR" altLang="en-US" sz="1100">
                <a:solidFill>
                  <a:srgbClr val="000000"/>
                </a:solidFill>
              </a:rPr>
              <a:t>내가 의지하는 예수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1.</a:t>
            </a:r>
            <a:r>
              <a:rPr kumimoji="1" lang="ko-KR" altLang="en-US" sz="1100">
                <a:solidFill>
                  <a:srgbClr val="000000"/>
                </a:solidFill>
              </a:rPr>
              <a:t>내가 늘 의지하는 예수</a:t>
            </a:r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FF0000"/>
                </a:solidFill>
              </a:rPr>
              <a:t>2.</a:t>
            </a:r>
            <a:r>
              <a:rPr kumimoji="1" lang="ko-KR" altLang="en-US" sz="1100">
                <a:solidFill>
                  <a:srgbClr val="FF0000"/>
                </a:solidFill>
              </a:rPr>
              <a:t>주의 손 의지하고 살</a:t>
            </a: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3.</a:t>
            </a:r>
            <a:r>
              <a:rPr kumimoji="1" lang="ko-KR" altLang="en-US" sz="1100">
                <a:solidFill>
                  <a:srgbClr val="000000"/>
                </a:solidFill>
              </a:rPr>
              <a:t>내가 요단 강 건너가며</a:t>
            </a:r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4.</a:t>
            </a:r>
            <a:r>
              <a:rPr kumimoji="1" lang="ko-KR" altLang="en-US" sz="1100">
                <a:solidFill>
                  <a:srgbClr val="000000"/>
                </a:solidFill>
              </a:rPr>
              <a:t>이 후 천국에 올라가서</a:t>
            </a:r>
          </a:p>
        </p:txBody>
      </p:sp>
      <p:sp>
        <p:nvSpPr>
          <p:cNvPr id="717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>
                <a:solidFill>
                  <a:srgbClr val="000000"/>
                </a:solidFill>
              </a:rPr>
              <a:t>후</a:t>
            </a:r>
            <a:r>
              <a:rPr kumimoji="1" lang="en-US" altLang="ko-KR" sz="1100">
                <a:solidFill>
                  <a:srgbClr val="000000"/>
                </a:solidFill>
              </a:rPr>
              <a:t>.</a:t>
            </a:r>
            <a:r>
              <a:rPr kumimoji="1" lang="ko-KR" altLang="en-US" sz="1100">
                <a:solidFill>
                  <a:srgbClr val="000000"/>
                </a:solidFill>
              </a:rPr>
              <a:t>내가 의지하는 예수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1.</a:t>
            </a:r>
            <a:r>
              <a:rPr kumimoji="1" lang="ko-KR" altLang="en-US" sz="1100">
                <a:solidFill>
                  <a:srgbClr val="000000"/>
                </a:solidFill>
              </a:rPr>
              <a:t>내가 늘 의지하는 예수</a:t>
            </a:r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FF0000"/>
                </a:solidFill>
              </a:rPr>
              <a:t>2.</a:t>
            </a:r>
            <a:r>
              <a:rPr kumimoji="1" lang="ko-KR" altLang="en-US" sz="1100">
                <a:solidFill>
                  <a:srgbClr val="FF0000"/>
                </a:solidFill>
              </a:rPr>
              <a:t>주의 손 의지하고 살</a:t>
            </a: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3.</a:t>
            </a:r>
            <a:r>
              <a:rPr kumimoji="1" lang="ko-KR" altLang="en-US" sz="1100">
                <a:solidFill>
                  <a:srgbClr val="000000"/>
                </a:solidFill>
              </a:rPr>
              <a:t>내가 요단 강 건너가며</a:t>
            </a:r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4.</a:t>
            </a:r>
            <a:r>
              <a:rPr kumimoji="1" lang="ko-KR" altLang="en-US" sz="1100">
                <a:solidFill>
                  <a:srgbClr val="000000"/>
                </a:solidFill>
              </a:rPr>
              <a:t>이 후 천국에 올라가서</a:t>
            </a:r>
          </a:p>
        </p:txBody>
      </p:sp>
      <p:sp>
        <p:nvSpPr>
          <p:cNvPr id="819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>
                <a:solidFill>
                  <a:srgbClr val="000000"/>
                </a:solidFill>
              </a:rPr>
              <a:t>후</a:t>
            </a:r>
            <a:r>
              <a:rPr kumimoji="1" lang="en-US" altLang="ko-KR" sz="1100">
                <a:solidFill>
                  <a:srgbClr val="000000"/>
                </a:solidFill>
              </a:rPr>
              <a:t>.</a:t>
            </a:r>
            <a:r>
              <a:rPr kumimoji="1" lang="ko-KR" altLang="en-US" sz="1100">
                <a:solidFill>
                  <a:srgbClr val="000000"/>
                </a:solidFill>
              </a:rPr>
              <a:t>내가 의지하는 예수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1.</a:t>
            </a:r>
            <a:r>
              <a:rPr kumimoji="1" lang="ko-KR" altLang="en-US" sz="1100">
                <a:solidFill>
                  <a:srgbClr val="000000"/>
                </a:solidFill>
              </a:rPr>
              <a:t>내가 늘 의지하는 예수</a:t>
            </a:r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FF0000"/>
                </a:solidFill>
              </a:rPr>
              <a:t>2.</a:t>
            </a:r>
            <a:r>
              <a:rPr kumimoji="1" lang="ko-KR" altLang="en-US" sz="1100">
                <a:solidFill>
                  <a:srgbClr val="FF0000"/>
                </a:solidFill>
              </a:rPr>
              <a:t>주의 손 의지하고 살</a:t>
            </a: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3.</a:t>
            </a:r>
            <a:r>
              <a:rPr kumimoji="1" lang="ko-KR" altLang="en-US" sz="1100">
                <a:solidFill>
                  <a:srgbClr val="000000"/>
                </a:solidFill>
              </a:rPr>
              <a:t>내가 요단 강 건너가며</a:t>
            </a:r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4.</a:t>
            </a:r>
            <a:r>
              <a:rPr kumimoji="1" lang="ko-KR" altLang="en-US" sz="1100">
                <a:solidFill>
                  <a:srgbClr val="000000"/>
                </a:solidFill>
              </a:rPr>
              <a:t>이 후 천국에 올라가서</a:t>
            </a:r>
          </a:p>
        </p:txBody>
      </p:sp>
      <p:sp>
        <p:nvSpPr>
          <p:cNvPr id="922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>
                <a:solidFill>
                  <a:srgbClr val="000000"/>
                </a:solidFill>
              </a:rPr>
              <a:t>후</a:t>
            </a:r>
            <a:r>
              <a:rPr kumimoji="1" lang="en-US" altLang="ko-KR" sz="1100">
                <a:solidFill>
                  <a:srgbClr val="000000"/>
                </a:solidFill>
              </a:rPr>
              <a:t>.</a:t>
            </a:r>
            <a:r>
              <a:rPr kumimoji="1" lang="ko-KR" altLang="en-US" sz="1100">
                <a:solidFill>
                  <a:srgbClr val="000000"/>
                </a:solidFill>
              </a:rPr>
              <a:t>내가 의지하는 예수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1.</a:t>
            </a:r>
            <a:r>
              <a:rPr kumimoji="1" lang="ko-KR" altLang="en-US" sz="1100">
                <a:solidFill>
                  <a:srgbClr val="000000"/>
                </a:solidFill>
              </a:rPr>
              <a:t>내가 늘 의지하는 예수</a:t>
            </a:r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2.</a:t>
            </a:r>
            <a:r>
              <a:rPr kumimoji="1" lang="ko-KR" altLang="en-US" sz="1100">
                <a:solidFill>
                  <a:srgbClr val="000000"/>
                </a:solidFill>
              </a:rPr>
              <a:t>주의 손 의지하고 살</a:t>
            </a:r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FF0000"/>
                </a:solidFill>
              </a:rPr>
              <a:t>3.</a:t>
            </a:r>
            <a:r>
              <a:rPr kumimoji="1" lang="ko-KR" altLang="en-US" sz="1100">
                <a:solidFill>
                  <a:srgbClr val="FF0000"/>
                </a:solidFill>
              </a:rPr>
              <a:t>내가 요단 강 건너가며</a:t>
            </a:r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>
                <a:solidFill>
                  <a:srgbClr val="000000"/>
                </a:solidFill>
              </a:rPr>
              <a:t>4.</a:t>
            </a:r>
            <a:r>
              <a:rPr kumimoji="1" lang="ko-KR" altLang="en-US" sz="1100">
                <a:solidFill>
                  <a:srgbClr val="000000"/>
                </a:solidFill>
              </a:rPr>
              <a:t>이 후 천국에 올라가서</a:t>
            </a:r>
          </a:p>
        </p:txBody>
      </p:sp>
      <p:sp>
        <p:nvSpPr>
          <p:cNvPr id="1024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>
                <a:solidFill>
                  <a:srgbClr val="000000"/>
                </a:solidFill>
              </a:rPr>
              <a:t>후</a:t>
            </a:r>
            <a:r>
              <a:rPr kumimoji="1" lang="en-US" altLang="ko-KR" sz="1100">
                <a:solidFill>
                  <a:srgbClr val="000000"/>
                </a:solidFill>
              </a:rPr>
              <a:t>.</a:t>
            </a:r>
            <a:r>
              <a:rPr kumimoji="1" lang="ko-KR" altLang="en-US" sz="1100">
                <a:solidFill>
                  <a:srgbClr val="000000"/>
                </a:solidFill>
              </a:rPr>
              <a:t>내가 의지하는 예수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824</Words>
  <Application>Microsoft Office PowerPoint</Application>
  <PresentationFormat>화면 슬라이드 쇼(4:3)</PresentationFormat>
  <Paragraphs>136</Paragraphs>
  <Slides>32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32</vt:i4>
      </vt:variant>
    </vt:vector>
  </HeadingPairs>
  <TitlesOfParts>
    <vt:vector size="35" baseType="lpstr">
      <vt:lpstr>기본 디자인</vt:lpstr>
      <vt:lpstr>1_기본 디자인</vt:lpstr>
      <vt:lpstr>2_기본 디자인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3</cp:revision>
  <dcterms:created xsi:type="dcterms:W3CDTF">2024-04-20T08:57:19Z</dcterms:created>
  <dcterms:modified xsi:type="dcterms:W3CDTF">2024-04-20T09:02:29Z</dcterms:modified>
</cp:coreProperties>
</file>