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2700" y="6308725"/>
            <a:ext cx="1368425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fld id="{8E7D07A0-C92B-4CE4-B821-8B6368C56352}" type="slidenum">
              <a:rPr lang="ko-KR" altLang="en-US" sz="2400" b="1" smtClean="0">
                <a:solidFill>
                  <a:schemeClr val="bg1"/>
                </a:solidFill>
                <a:latin typeface="Times New Roman" panose="02020603050405020304" pitchFamily="18" charset="0"/>
                <a:ea typeface="바탕체" panose="02030609000101010101" pitchFamily="17" charset="-127"/>
              </a:rPr>
              <a:pPr algn="ctr" eaLnBrk="1" hangingPunct="1">
                <a:defRPr/>
              </a:pPr>
              <a:t>‹#›</a:t>
            </a:fld>
            <a:r>
              <a:rPr lang="en-US" altLang="ko-KR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바탕체" panose="02030609000101010101" pitchFamily="17" charset="-127"/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38532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"/>
            <a:ext cx="9144000" cy="68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33883" y="5707388"/>
            <a:ext cx="2510117" cy="1112049"/>
            <a:chOff x="6633883" y="5707388"/>
            <a:chExt cx="2510117" cy="111204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7" y="5707388"/>
              <a:ext cx="779929" cy="7799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3883" y="6450105"/>
              <a:ext cx="251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latin typeface="BernhardFashion BT" pitchFamily="2" charset="0"/>
                </a:rPr>
                <a:t>https://ggyu-ggyu.tistory.com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BernhardFashion BT" pitchFamily="2" charset="0"/>
              </a:endParaRPr>
            </a:p>
          </p:txBody>
        </p:sp>
      </p:grpSp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33883" y="5707388"/>
            <a:ext cx="2510117" cy="1112049"/>
            <a:chOff x="6633883" y="5707388"/>
            <a:chExt cx="2510117" cy="111204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7" y="5707388"/>
              <a:ext cx="779929" cy="7799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3883" y="6450105"/>
              <a:ext cx="251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latin typeface="BernhardFashion BT" pitchFamily="2" charset="0"/>
                </a:rPr>
                <a:t>https://ggyu-ggyu.tistory.com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BernhardFashion BT" pitchFamily="2" charset="0"/>
              </a:endParaRPr>
            </a:p>
          </p:txBody>
        </p:sp>
      </p:grpSp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33883" y="5707388"/>
            <a:ext cx="2510117" cy="1112049"/>
            <a:chOff x="6633883" y="5707388"/>
            <a:chExt cx="2510117" cy="111204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7" y="5707388"/>
              <a:ext cx="779929" cy="7799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3883" y="6450105"/>
              <a:ext cx="251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latin typeface="BernhardFashion BT" pitchFamily="2" charset="0"/>
                </a:rPr>
                <a:t>https://ggyu-ggyu.tistory.com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BernhardFashion BT" pitchFamily="2" charset="0"/>
              </a:endParaRPr>
            </a:p>
          </p:txBody>
        </p:sp>
      </p:grpSp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33883" y="5707388"/>
            <a:ext cx="2510117" cy="1112049"/>
            <a:chOff x="6633883" y="5707388"/>
            <a:chExt cx="2510117" cy="111204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7" y="5707388"/>
              <a:ext cx="779929" cy="7799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3883" y="6450105"/>
              <a:ext cx="251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latin typeface="BernhardFashion BT" pitchFamily="2" charset="0"/>
                </a:rPr>
                <a:t>https://ggyu-ggyu.tistory.com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BernhardFashion BT" pitchFamily="2" charset="0"/>
              </a:endParaRPr>
            </a:p>
          </p:txBody>
        </p:sp>
      </p:grpSp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33883" y="5707388"/>
            <a:ext cx="2510117" cy="1112049"/>
            <a:chOff x="6633883" y="5707388"/>
            <a:chExt cx="2510117" cy="111204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7" y="5707388"/>
              <a:ext cx="779929" cy="7799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3883" y="6450105"/>
              <a:ext cx="251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latin typeface="BernhardFashion BT" pitchFamily="2" charset="0"/>
                </a:rPr>
                <a:t>https://ggyu-ggyu.tistory.com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BernhardFashion BT" pitchFamily="2" charset="0"/>
              </a:endParaRPr>
            </a:p>
          </p:txBody>
        </p:sp>
      </p:grpSp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33883" y="5707388"/>
            <a:ext cx="2510117" cy="1112049"/>
            <a:chOff x="6633883" y="5707388"/>
            <a:chExt cx="2510117" cy="111204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7" y="5707388"/>
              <a:ext cx="779929" cy="7799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3883" y="6450105"/>
              <a:ext cx="251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latin typeface="BernhardFashion BT" pitchFamily="2" charset="0"/>
                </a:rPr>
                <a:t>https://ggyu-ggyu.tistory.com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BernhardFashion BT" pitchFamily="2" charset="0"/>
              </a:endParaRPr>
            </a:p>
          </p:txBody>
        </p:sp>
      </p:grpSp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18</Words>
  <Application>Microsoft Office PowerPoint</Application>
  <PresentationFormat>화면 슬라이드 쇼(4:3)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Calibri</vt:lpstr>
      <vt:lpstr>맑은 고딕</vt:lpstr>
      <vt:lpstr>Arial</vt:lpstr>
      <vt:lpstr>Calibri Light</vt:lpstr>
      <vt:lpstr>Times New Roman</vt:lpstr>
      <vt:lpstr>바탕체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뀨뀨</dc:creator>
  <cp:lastModifiedBy>User</cp:lastModifiedBy>
  <cp:revision>15</cp:revision>
  <dcterms:created xsi:type="dcterms:W3CDTF">2016-10-11T12:50:11Z</dcterms:created>
  <dcterms:modified xsi:type="dcterms:W3CDTF">2022-06-23T11:20:20Z</dcterms:modified>
</cp:coreProperties>
</file>